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CD28-B5F1-42CC-B954-1AF55A3F0404}" type="datetimeFigureOut">
              <a:rPr lang="fa-IR" smtClean="0"/>
              <a:pPr/>
              <a:t>1434/12/04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203-00D2-4F35-9963-BD5E51FC4E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CD28-B5F1-42CC-B954-1AF55A3F0404}" type="datetimeFigureOut">
              <a:rPr lang="fa-IR" smtClean="0"/>
              <a:pPr/>
              <a:t>1434/12/04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203-00D2-4F35-9963-BD5E51FC4E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CD28-B5F1-42CC-B954-1AF55A3F0404}" type="datetimeFigureOut">
              <a:rPr lang="fa-IR" smtClean="0"/>
              <a:pPr/>
              <a:t>1434/12/04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203-00D2-4F35-9963-BD5E51FC4E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CD28-B5F1-42CC-B954-1AF55A3F0404}" type="datetimeFigureOut">
              <a:rPr lang="fa-IR" smtClean="0"/>
              <a:pPr/>
              <a:t>1434/12/04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203-00D2-4F35-9963-BD5E51FC4E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CD28-B5F1-42CC-B954-1AF55A3F0404}" type="datetimeFigureOut">
              <a:rPr lang="fa-IR" smtClean="0"/>
              <a:pPr/>
              <a:t>1434/12/04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203-00D2-4F35-9963-BD5E51FC4E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CD28-B5F1-42CC-B954-1AF55A3F0404}" type="datetimeFigureOut">
              <a:rPr lang="fa-IR" smtClean="0"/>
              <a:pPr/>
              <a:t>1434/12/04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203-00D2-4F35-9963-BD5E51FC4E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CD28-B5F1-42CC-B954-1AF55A3F0404}" type="datetimeFigureOut">
              <a:rPr lang="fa-IR" smtClean="0"/>
              <a:pPr/>
              <a:t>1434/12/04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203-00D2-4F35-9963-BD5E51FC4E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CD28-B5F1-42CC-B954-1AF55A3F0404}" type="datetimeFigureOut">
              <a:rPr lang="fa-IR" smtClean="0"/>
              <a:pPr/>
              <a:t>1434/12/04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203-00D2-4F35-9963-BD5E51FC4E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CD28-B5F1-42CC-B954-1AF55A3F0404}" type="datetimeFigureOut">
              <a:rPr lang="fa-IR" smtClean="0"/>
              <a:pPr/>
              <a:t>1434/12/04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203-00D2-4F35-9963-BD5E51FC4E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CD28-B5F1-42CC-B954-1AF55A3F0404}" type="datetimeFigureOut">
              <a:rPr lang="fa-IR" smtClean="0"/>
              <a:pPr/>
              <a:t>1434/12/04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203-00D2-4F35-9963-BD5E51FC4E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CD28-B5F1-42CC-B954-1AF55A3F0404}" type="datetimeFigureOut">
              <a:rPr lang="fa-IR" smtClean="0"/>
              <a:pPr/>
              <a:t>1434/12/04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203-00D2-4F35-9963-BD5E51FC4E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8CD28-B5F1-42CC-B954-1AF55A3F0404}" type="datetimeFigureOut">
              <a:rPr lang="fa-IR" smtClean="0"/>
              <a:pPr/>
              <a:t>1434/12/04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49203-00D2-4F35-9963-BD5E51FC4EDE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7" name="Picture 3" descr="C:\Documents and Settings\masoomeh\Desktop\216554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lum bright="27000" contrast="2000"/>
          </a:blip>
          <a:stretch>
            <a:fillRect/>
          </a:stretch>
        </p:blipFill>
        <p:spPr bwMode="auto">
          <a:xfrm>
            <a:off x="1785918" y="-1143032"/>
            <a:ext cx="5857916" cy="9001188"/>
          </a:xfrm>
          <a:prstGeom prst="rect">
            <a:avLst/>
          </a:prstGeom>
          <a:noFill/>
        </p:spPr>
      </p:pic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42844" y="928670"/>
          <a:ext cx="8787764" cy="5700783"/>
        </p:xfrm>
        <a:graphic>
          <a:graphicData uri="http://schemas.openxmlformats.org/drawingml/2006/table">
            <a:tbl>
              <a:tblPr rtl="1"/>
              <a:tblGrid>
                <a:gridCol w="1191630"/>
                <a:gridCol w="1344920"/>
                <a:gridCol w="2084946"/>
                <a:gridCol w="4166268"/>
              </a:tblGrid>
              <a:tr h="57148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Titr" pitchFamily="2" charset="-78"/>
                        </a:rPr>
                        <a:t>تاریخ</a:t>
                      </a:r>
                      <a:endParaRPr lang="en-US" sz="16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latin typeface="Calibri"/>
                          <a:ea typeface="Calibri"/>
                          <a:cs typeface="B Titr" pitchFamily="2" charset="-78"/>
                        </a:rPr>
                        <a:t>مناسبت تقویمی</a:t>
                      </a:r>
                      <a:endParaRPr lang="en-US" sz="160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Titr" pitchFamily="2" charset="-78"/>
                        </a:rPr>
                        <a:t>محورها</a:t>
                      </a:r>
                      <a:endParaRPr lang="en-US" sz="16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Titr" pitchFamily="2" charset="-78"/>
                        </a:rPr>
                        <a:t>موضوعات</a:t>
                      </a:r>
                      <a:endParaRPr lang="en-US" sz="16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2862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چهارشنبه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92/07/24</a:t>
                      </a:r>
                      <a:endParaRPr lang="en-US" sz="12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Calibri"/>
                          <a:cs typeface="B Titr" pitchFamily="2" charset="-78"/>
                        </a:rPr>
                        <a:t>روز اول هفته ملی سبا (روز جهانی غذا)</a:t>
                      </a:r>
                      <a:endParaRPr lang="en-US" sz="110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Calibri"/>
                          <a:cs typeface="B Titr" pitchFamily="2" charset="-78"/>
                        </a:rPr>
                        <a:t>تغذیه سالم</a:t>
                      </a:r>
                      <a:endParaRPr lang="en-US" sz="110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مدیریت زنان بر سبد و سفره غذایی خانواده و تغذیه و سبک زندگی ایرانی اسلامی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پنج شنبه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92/07/25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Calibri"/>
                          <a:cs typeface="B Titr" pitchFamily="2" charset="-78"/>
                        </a:rPr>
                        <a:t>روز دوم هفته ملی سبا</a:t>
                      </a:r>
                      <a:endParaRPr lang="en-US" sz="110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Calibri"/>
                          <a:cs typeface="B Titr" pitchFamily="2" charset="-78"/>
                        </a:rPr>
                        <a:t>تحکیم بنیان خانواده و فرزند پروری سالم</a:t>
                      </a:r>
                      <a:endParaRPr lang="en-US" sz="110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Calibri"/>
                          <a:cs typeface="B Titr" pitchFamily="2" charset="-78"/>
                        </a:rPr>
                        <a:t>آموزه های دینی در تحکیم بنیان خانواده جایگاه زن در تحکیم بنیان خانواده روابط بین فردی در خانواده</a:t>
                      </a:r>
                      <a:endParaRPr lang="en-US" sz="110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30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جمعه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92/07/26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روز سوم هفته ملی </a:t>
                      </a:r>
                      <a:r>
                        <a:rPr lang="fa-IR" sz="11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سبا     ( </a:t>
                      </a: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روز تربیت بدنی و ورزش)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سبک زندگی ایرانی سالم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Calibri"/>
                          <a:cs typeface="B Titr" pitchFamily="2" charset="-78"/>
                        </a:rPr>
                        <a:t>ازدواج و سبک زندگی ایرانی اسلامی</a:t>
                      </a:r>
                      <a:endParaRPr lang="en-US" sz="110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Calibri"/>
                          <a:cs typeface="B Titr" pitchFamily="2" charset="-78"/>
                        </a:rPr>
                        <a:t>الگوی مصرف و سبک زندگی ایرانی اسلامی</a:t>
                      </a:r>
                      <a:endParaRPr lang="en-US" sz="110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Calibri"/>
                          <a:cs typeface="B Titr" pitchFamily="2" charset="-78"/>
                        </a:rPr>
                        <a:t>فعالیت جسمانی و سبک زندگی ایرانی اسلامی</a:t>
                      </a:r>
                      <a:endParaRPr lang="en-US" sz="110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307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شنبه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92/07/27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روز چهارم هفته ملی سبا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Calibri"/>
                          <a:cs typeface="B Titr" pitchFamily="2" charset="-78"/>
                        </a:rPr>
                        <a:t>سلامت اجتماعی زنان و حمایت اجتماعی برای تطابق نقش زن در خانواده و اجتماع</a:t>
                      </a:r>
                      <a:endParaRPr lang="en-US" sz="110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حمایت </a:t>
                      </a: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اجتماعی برای تطابق نقش زن در خانواده و اجتماع فضای کار سالم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marL="0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امنیت شغلی و </a:t>
                      </a:r>
                      <a:r>
                        <a:rPr lang="fa-IR" sz="11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اجتماعی&lt;</a:t>
                      </a:r>
                      <a:r>
                        <a:rPr lang="fa-IR" sz="1100" baseline="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 </a:t>
                      </a:r>
                      <a:r>
                        <a:rPr lang="fa-IR" sz="11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کارآفرینی </a:t>
                      </a: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زنان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بهبود عملکرد موسسات اجتماعی از قبیل مراکز نگهداری سالمندان و مهدهای کودک برای کمک به مادران و زنان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برنامه ریزی برای اوقات فراغت زنان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توانمند سازی زنان برای افزایش مهارتهای زندگی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59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یکشنبه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92/07/28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Calibri"/>
                          <a:cs typeface="B Titr" pitchFamily="2" charset="-78"/>
                        </a:rPr>
                        <a:t>روز پنجم هفته ملی سبا</a:t>
                      </a:r>
                      <a:endParaRPr lang="en-US" sz="110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Calibri"/>
                          <a:cs typeface="B Titr" pitchFamily="2" charset="-78"/>
                        </a:rPr>
                        <a:t>ترویج خود مراقبتی</a:t>
                      </a:r>
                      <a:endParaRPr lang="en-US" sz="110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تشکیل گروههای همیار برای خود مراقبتی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خود مراقبتی برای پیشگیری از سرطانهای زنان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بهبود شیوه </a:t>
                      </a:r>
                      <a:r>
                        <a:rPr lang="fa-IR" sz="11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زندگی&lt;</a:t>
                      </a:r>
                      <a:r>
                        <a:rPr lang="fa-IR" sz="1100" baseline="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 </a:t>
                      </a:r>
                      <a:r>
                        <a:rPr lang="fa-IR" sz="11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افزایش </a:t>
                      </a: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سود سلامت زنان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دوشنبه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92/07/29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Calibri"/>
                          <a:cs typeface="B Titr" pitchFamily="2" charset="-78"/>
                        </a:rPr>
                        <a:t>روز ششم هفته ملی سبا</a:t>
                      </a:r>
                      <a:endParaRPr lang="en-US" sz="110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Calibri"/>
                          <a:cs typeface="B Titr" pitchFamily="2" charset="-78"/>
                        </a:rPr>
                        <a:t>سلامت روان</a:t>
                      </a:r>
                      <a:endParaRPr lang="en-US" sz="110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Calibri"/>
                          <a:cs typeface="B Titr" pitchFamily="2" charset="-78"/>
                        </a:rPr>
                        <a:t>زنان آسیب پذیر و در معرض آسیب</a:t>
                      </a:r>
                      <a:endParaRPr lang="en-US" sz="110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Calibri"/>
                          <a:cs typeface="B Titr" pitchFamily="2" charset="-78"/>
                        </a:rPr>
                        <a:t>شادابی زنان عاملی برای شادکامی خانواده و نشاط اجتماعی</a:t>
                      </a:r>
                      <a:endParaRPr lang="en-US" sz="110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سه شنبه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92/07/30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>
                          <a:latin typeface="Calibri"/>
                          <a:ea typeface="Calibri"/>
                          <a:cs typeface="B Titr" pitchFamily="2" charset="-78"/>
                        </a:rPr>
                        <a:t>روز پایانی هفته ملی سبا</a:t>
                      </a:r>
                      <a:endParaRPr lang="en-US" sz="110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سبک سالم روابط زناشویی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اخلاق در </a:t>
                      </a:r>
                      <a:r>
                        <a:rPr lang="fa-IR" sz="11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خانواده</a:t>
                      </a:r>
                      <a:r>
                        <a:rPr lang="fa-IR" sz="1100" baseline="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&lt; </a:t>
                      </a:r>
                      <a:r>
                        <a:rPr lang="fa-IR" sz="1100" dirty="0" smtClean="0">
                          <a:latin typeface="Calibri"/>
                          <a:ea typeface="Calibri"/>
                          <a:cs typeface="B Titr" pitchFamily="2" charset="-78"/>
                        </a:rPr>
                        <a:t>پایبندی </a:t>
                      </a: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به چارچوب خانواده باتوجه به آموزش های اسلامی ایرانی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روابط بین فردی زوجین جوان، میانسال و سالمند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پیشگیری از رفتارهای پر خطر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Titr" pitchFamily="2" charset="-78"/>
                        </a:rPr>
                        <a:t>سن مناسب ازدواج</a:t>
                      </a:r>
                      <a:endParaRPr lang="en-US" sz="11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285720" y="71438"/>
            <a:ext cx="8572560" cy="7857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Titr" pitchFamily="2" charset="-78"/>
              </a:rPr>
              <a:t>هفته ملي سلامت بانوان ايراني(هفته پاياني مهر ماه 1392)</a:t>
            </a:r>
          </a:p>
          <a:p>
            <a:r>
              <a:rPr lang="fa-IR" dirty="0" smtClean="0">
                <a:cs typeface="B Titr" pitchFamily="2" charset="-78"/>
              </a:rPr>
              <a:t>(فردا دير است،  سلامت زنان را جدي بگيريم)</a:t>
            </a:r>
            <a:r>
              <a:rPr lang="en-US" dirty="0" smtClean="0">
                <a:cs typeface="B Arabic Style" pitchFamily="2" charset="-78"/>
              </a:rPr>
              <a:t>tomorrow is </a:t>
            </a:r>
            <a:r>
              <a:rPr lang="en-US" dirty="0" smtClean="0">
                <a:cs typeface="B Arabic Style" pitchFamily="2" charset="-78"/>
              </a:rPr>
              <a:t>late; </a:t>
            </a:r>
            <a:r>
              <a:rPr lang="en-US" dirty="0" smtClean="0">
                <a:cs typeface="B Arabic Style" pitchFamily="2" charset="-78"/>
              </a:rPr>
              <a:t>take women’s health seriously  </a:t>
            </a:r>
            <a:endParaRPr lang="fa-IR" dirty="0">
              <a:cs typeface="B Arabic Style" pitchFamily="2" charset="-78"/>
            </a:endParaRPr>
          </a:p>
        </p:txBody>
      </p:sp>
      <p:sp>
        <p:nvSpPr>
          <p:cNvPr id="6" name="Sun 5"/>
          <p:cNvSpPr/>
          <p:nvPr/>
        </p:nvSpPr>
        <p:spPr>
          <a:xfrm>
            <a:off x="2143108" y="142876"/>
            <a:ext cx="285752" cy="285728"/>
          </a:xfrm>
          <a:prstGeom prst="su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un 6"/>
          <p:cNvSpPr/>
          <p:nvPr/>
        </p:nvSpPr>
        <p:spPr>
          <a:xfrm>
            <a:off x="6715140" y="142852"/>
            <a:ext cx="285752" cy="285728"/>
          </a:xfrm>
          <a:prstGeom prst="su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1920" y="944880"/>
          <a:ext cx="8793480" cy="563880"/>
        </p:xfrm>
        <a:graphic>
          <a:graphicData uri="http://schemas.openxmlformats.org/drawingml/2006/table">
            <a:tbl>
              <a:tblPr rtl="1"/>
              <a:tblGrid>
                <a:gridCol w="8793480"/>
              </a:tblGrid>
              <a:tr h="56388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67640" y="960120"/>
          <a:ext cx="8763000" cy="563880"/>
        </p:xfrm>
        <a:graphic>
          <a:graphicData uri="http://schemas.openxmlformats.org/drawingml/2006/table">
            <a:tbl>
              <a:tblPr rtl="1"/>
              <a:tblGrid>
                <a:gridCol w="8763000"/>
              </a:tblGrid>
              <a:tr h="56388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38100" cmpd="sng">
                      <a:solidFill>
                        <a:schemeClr val="tx1"/>
                      </a:solidFill>
                      <a:prstDash val="solid"/>
                    </a:lnL>
                    <a:lnR w="38100" cmpd="sng">
                      <a:solidFill>
                        <a:schemeClr val="tx1"/>
                      </a:solidFill>
                      <a:prstDash val="solid"/>
                    </a:lnR>
                    <a:lnT w="38100" cmpd="sng">
                      <a:solidFill>
                        <a:schemeClr val="tx1"/>
                      </a:solidFill>
                      <a:prstDash val="solid"/>
                    </a:lnT>
                    <a:lnB w="381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37160" y="1524000"/>
          <a:ext cx="8778240" cy="5120640"/>
        </p:xfrm>
        <a:graphic>
          <a:graphicData uri="http://schemas.openxmlformats.org/drawingml/2006/table">
            <a:tbl>
              <a:tblPr rtl="1"/>
              <a:tblGrid>
                <a:gridCol w="8778240"/>
              </a:tblGrid>
              <a:tr h="51206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38100" cmpd="sng">
                      <a:solidFill>
                        <a:schemeClr val="tx1"/>
                      </a:solidFill>
                      <a:prstDash val="solid"/>
                    </a:lnL>
                    <a:lnR w="38100" cmpd="sng">
                      <a:solidFill>
                        <a:schemeClr val="tx1"/>
                      </a:solidFill>
                      <a:prstDash val="solid"/>
                    </a:lnR>
                    <a:lnT w="38100" cmpd="sng">
                      <a:solidFill>
                        <a:schemeClr val="tx1"/>
                      </a:solidFill>
                      <a:prstDash val="solid"/>
                    </a:lnT>
                    <a:lnB w="381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304</Words>
  <Application>Microsoft Office PowerPoint</Application>
  <PresentationFormat>On-screen Show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Office07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NasleJavan</dc:creator>
  <cp:lastModifiedBy>NasleJavan</cp:lastModifiedBy>
  <cp:revision>15</cp:revision>
  <dcterms:created xsi:type="dcterms:W3CDTF">2013-10-04T04:25:07Z</dcterms:created>
  <dcterms:modified xsi:type="dcterms:W3CDTF">2013-10-08T12:57:41Z</dcterms:modified>
</cp:coreProperties>
</file>